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6135B-3612-4055-BCE4-5C880CB28F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CA4209-3DAA-40E7-B11E-883CB99FB8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0C2A98-388C-4304-AA50-4D2AB83F1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69A99-B26B-455E-8D6D-9BF522D2F701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35CA16-0369-4F81-9BF1-FDC99A637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B3789E-3B7D-48F4-8961-640BD706D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72300" y="6356351"/>
            <a:ext cx="2057400" cy="365125"/>
          </a:xfrm>
        </p:spPr>
        <p:txBody>
          <a:bodyPr/>
          <a:lstStyle>
            <a:lvl1pPr>
              <a:defRPr sz="1400" b="1">
                <a:solidFill>
                  <a:schemeClr val="tx1"/>
                </a:solidFill>
              </a:defRPr>
            </a:lvl1pPr>
          </a:lstStyle>
          <a:p>
            <a:fld id="{0D30B8F2-2925-41DC-9451-CEC819F3B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415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12CEA-F529-42CF-BDDD-D49DD7DF4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344E00-3F16-4CDF-A5B4-0678E6CA7D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633D34-C387-4B8C-82EA-F0F59DE71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69A99-B26B-455E-8D6D-9BF522D2F701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C83C67-69F6-44D4-B32C-4DE1238BF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98D47-B212-4CAF-9063-5A23C2B14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B8F2-2925-41DC-9451-CEC819F3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937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FD66AC-5F70-4243-BDE7-75E1E1A4C7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A59EBA-34A2-4039-A6CF-455A7FA126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131624-B5A1-4BA7-9767-A7C0F1644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69A99-B26B-455E-8D6D-9BF522D2F701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2B6E6-DF9B-4FEA-90D1-B6167626D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7C4DF-55D4-4B8D-88AC-8E8200093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B8F2-2925-41DC-9451-CEC819F3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61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087BF-FBCD-4F29-A441-8351BEC93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D3095A-AD9B-44F2-90CD-D047D3AF42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BC61A9-0F1D-40AA-AC56-E49B903ED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69A99-B26B-455E-8D6D-9BF522D2F701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1BF0CD-1C25-4810-888B-C6CE8B108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F6BCD-08E6-4E77-A088-5DCF8E96E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B8F2-2925-41DC-9451-CEC819F3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818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3F1E5-98A0-4C73-B5D5-4583656FD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860188-1D28-4A75-9BCC-CAA7A3AB5A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2ED8B-60C6-41AB-BCE9-19181C4B7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69A99-B26B-455E-8D6D-9BF522D2F701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1C5A7A-9B5C-4EC3-99DD-D6EDD1990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7DDB3A-AA9A-40C2-8479-7A4EB2379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B8F2-2925-41DC-9451-CEC819F3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413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3F271-7C62-404D-A676-185239BE0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DC7FD-7C78-4668-863F-B7C55F5716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E9BC9A-DF4F-4418-AFE3-38CF747B2F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BECDD2-E0CA-4021-90C8-602476EB8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69A99-B26B-455E-8D6D-9BF522D2F701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AEE385-185C-4EE3-B893-5E2B88BF9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9302CB-0509-4331-AC78-4E1649923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B8F2-2925-41DC-9451-CEC819F3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990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4F8DE-E6CF-433F-9F06-0054F8A0D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9EB7A5-58C7-4B61-977E-F12D85A21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D64DA7-0F13-439C-95EC-55960EF38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6DD941-D220-49E2-9384-45FB611EAA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CE23ED-C547-46C9-9668-DCBAE96C69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46BE07-931C-4835-B5DE-DD632BB2D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69A99-B26B-455E-8D6D-9BF522D2F701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6EAB3C-98C8-4FBA-A2BF-E416C1706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47AB82-8D94-42E6-AD98-8B8F29164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B8F2-2925-41DC-9451-CEC819F3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FEF0E-A02C-49CF-B433-AC31DB2DE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BFF2A2-0E88-4F12-BC89-6C718F1FA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69A99-B26B-455E-8D6D-9BF522D2F701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0BB9EB-B63C-40F6-BE96-A45863F01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CA6D93-56CB-4E1F-9B96-EB721D9BA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B8F2-2925-41DC-9451-CEC819F3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06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FE9B09-3A4B-41EF-8C53-C1962E078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69A99-B26B-455E-8D6D-9BF522D2F701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E82397-973F-4C24-9A3B-492DB2485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B57206-19F5-4BF7-94E9-74E37A066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B8F2-2925-41DC-9451-CEC819F3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788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6E888-D120-4BDB-842B-AE11CC109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88CC3-5328-484A-9E27-4B0545068F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66BD94-E4EB-44A2-A2E5-6D8B207B9F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DEE5F9-269C-4897-ABED-5B560765C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69A99-B26B-455E-8D6D-9BF522D2F701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87B7FC-4FC7-436A-9773-207AEF63E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83FA54-A3FF-492B-B17C-B03806A99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B8F2-2925-41DC-9451-CEC819F3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89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73E85-4E3E-47A6-B4A3-9B8A5088B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FF1ADA-600C-4EE2-A770-8504E7AFCB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A3498-B8F0-47FF-A850-2E5CDEA1CD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031CB0-DC5C-40A0-A2D4-CEFB78971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69A99-B26B-455E-8D6D-9BF522D2F701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49A7C1-69E6-4D61-9CAC-361939142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B6E4E9-1B7D-496A-9CB5-80F65FB24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B8F2-2925-41DC-9451-CEC819F3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832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D0BE60-3E79-4374-A069-FD3B40324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6655A-D629-45DE-8CF0-1EF1A62839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6F7B59-ADD1-4DE5-B03A-94BCA89BE3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69A99-B26B-455E-8D6D-9BF522D2F701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524CC-548E-4C44-90EC-8119D405F7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F53D60-FE44-44D6-B542-170759CCB6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0B8F2-2925-41DC-9451-CEC819F3B4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546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E9319C7-4299-45E8-BE82-FCE41AFC975D}"/>
              </a:ext>
            </a:extLst>
          </p:cNvPr>
          <p:cNvSpPr txBox="1"/>
          <p:nvPr/>
        </p:nvSpPr>
        <p:spPr>
          <a:xfrm>
            <a:off x="1191126" y="5007543"/>
            <a:ext cx="72309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chemeClr val="bg1"/>
                </a:solidFill>
                <a:cs typeface="B Nazanin" panose="00000400000000000000" pitchFamily="2" charset="-78"/>
              </a:rPr>
              <a:t>عنوان</a:t>
            </a:r>
            <a:endParaRPr lang="en-US" sz="4400" b="1" dirty="0">
              <a:solidFill>
                <a:schemeClr val="bg1"/>
              </a:solidFill>
              <a:cs typeface="B Nazanin" panose="00000400000000000000" pitchFamily="2" charset="-7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25D164-795B-CC12-9767-22F8DECF83C6}"/>
              </a:ext>
            </a:extLst>
          </p:cNvPr>
          <p:cNvSpPr txBox="1"/>
          <p:nvPr/>
        </p:nvSpPr>
        <p:spPr>
          <a:xfrm>
            <a:off x="1191126" y="5850136"/>
            <a:ext cx="72309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en-US" sz="3200" b="1" dirty="0">
                <a:solidFill>
                  <a:schemeClr val="accent4"/>
                </a:solidFill>
                <a:cs typeface="B Nazanin" panose="00000400000000000000" pitchFamily="2" charset="-78"/>
              </a:rPr>
              <a:t>Ghalamo.com</a:t>
            </a:r>
          </a:p>
        </p:txBody>
      </p:sp>
    </p:spTree>
    <p:extLst>
      <p:ext uri="{BB962C8B-B14F-4D97-AF65-F5344CB8AC3E}">
        <p14:creationId xmlns:p14="http://schemas.microsoft.com/office/powerpoint/2010/main" val="2352683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5ABB40C-BD31-4596-AEA0-80D8AC6CC8C4}"/>
              </a:ext>
            </a:extLst>
          </p:cNvPr>
          <p:cNvSpPr txBox="1"/>
          <p:nvPr/>
        </p:nvSpPr>
        <p:spPr>
          <a:xfrm>
            <a:off x="3080084" y="0"/>
            <a:ext cx="6063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600" b="1" dirty="0">
                <a:cs typeface="B Nazanin" panose="00000400000000000000" pitchFamily="2" charset="-78"/>
              </a:rPr>
              <a:t>عنوان</a:t>
            </a:r>
            <a:endParaRPr lang="en-US" sz="3600" b="1" dirty="0"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3BFE5E-C977-4569-93C8-145A1C4FA025}"/>
              </a:ext>
            </a:extLst>
          </p:cNvPr>
          <p:cNvSpPr txBox="1"/>
          <p:nvPr/>
        </p:nvSpPr>
        <p:spPr>
          <a:xfrm>
            <a:off x="3080084" y="842211"/>
            <a:ext cx="6063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400" dirty="0">
                <a:cs typeface="B Nazanin" panose="00000400000000000000" pitchFamily="2" charset="-78"/>
              </a:rPr>
              <a:t>متن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0928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214A298-2977-48EB-B1DF-CE2265476940}"/>
              </a:ext>
            </a:extLst>
          </p:cNvPr>
          <p:cNvSpPr txBox="1"/>
          <p:nvPr/>
        </p:nvSpPr>
        <p:spPr>
          <a:xfrm>
            <a:off x="0" y="31282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400" dirty="0">
                <a:cs typeface="B Nazanin" panose="00000400000000000000" pitchFamily="2" charset="-78"/>
              </a:rPr>
              <a:t>متن</a:t>
            </a:r>
            <a:endParaRPr lang="en-US" sz="24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0624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196564A-C16F-44A2-99A1-AD6FB8FD3400}"/>
              </a:ext>
            </a:extLst>
          </p:cNvPr>
          <p:cNvSpPr txBox="1"/>
          <p:nvPr/>
        </p:nvSpPr>
        <p:spPr>
          <a:xfrm>
            <a:off x="2887578" y="818148"/>
            <a:ext cx="6256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400" dirty="0">
                <a:cs typeface="B Nazanin" panose="00000400000000000000" pitchFamily="2" charset="-78"/>
              </a:rPr>
              <a:t>متن</a:t>
            </a:r>
            <a:endParaRPr lang="en-US" sz="2400" dirty="0">
              <a:cs typeface="B Nazani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20EADC-ED07-4BCD-86DE-181890C1D863}"/>
              </a:ext>
            </a:extLst>
          </p:cNvPr>
          <p:cNvSpPr txBox="1"/>
          <p:nvPr/>
        </p:nvSpPr>
        <p:spPr>
          <a:xfrm>
            <a:off x="3080084" y="0"/>
            <a:ext cx="6063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600" b="1" dirty="0">
                <a:cs typeface="B Nazanin" panose="00000400000000000000" pitchFamily="2" charset="-78"/>
              </a:rPr>
              <a:t>عنوان</a:t>
            </a:r>
            <a:endParaRPr lang="en-US" sz="36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24521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9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Ghalamo.com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مجموعه 71 تم پاورپوینت رایگان</dc:title>
  <dc:creator>Ghalamo.com; Mohammad</dc:creator>
  <dc:description>Ghalamo.com</dc:description>
  <cp:lastModifiedBy>Mohammad</cp:lastModifiedBy>
  <cp:revision>4</cp:revision>
  <dcterms:created xsi:type="dcterms:W3CDTF">2021-10-15T02:20:18Z</dcterms:created>
  <dcterms:modified xsi:type="dcterms:W3CDTF">2023-04-05T07:17:57Z</dcterms:modified>
</cp:coreProperties>
</file>